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909800" cy="20104100"/>
  <p:notesSz cx="1490980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232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4890" y="6232271"/>
            <a:ext cx="1161542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49780" y="11258296"/>
            <a:ext cx="956564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3260" y="4623943"/>
            <a:ext cx="594436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37578" y="4623943"/>
            <a:ext cx="594436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260" y="804164"/>
            <a:ext cx="1229868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260" y="4623943"/>
            <a:ext cx="1229868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46168" y="18696814"/>
            <a:ext cx="437286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3260" y="18696814"/>
            <a:ext cx="314299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38944" y="18696814"/>
            <a:ext cx="314299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660478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127205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299635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02733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02733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227516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25191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21846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098979" cy="2010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lenovo</cp:lastModifiedBy>
  <cp:revision>1</cp:revision>
  <dcterms:created xsi:type="dcterms:W3CDTF">2019-04-12T02:33:40Z</dcterms:created>
  <dcterms:modified xsi:type="dcterms:W3CDTF">2019-04-12T03:00:36Z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2019-04-12T00:00:00Z</vt:filetime>
  </property>
</Properties>
</file>